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5"/>
    <p:restoredTop sz="94885"/>
  </p:normalViewPr>
  <p:slideViewPr>
    <p:cSldViewPr snapToGrid="0" snapToObjects="1">
      <p:cViewPr varScale="1">
        <p:scale>
          <a:sx n="122" d="100"/>
          <a:sy n="122" d="100"/>
        </p:scale>
        <p:origin x="3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475854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4898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628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335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415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989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157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483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997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925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630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breezymgs.weebl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126225"/>
            <a:ext cx="8520600" cy="1552500"/>
          </a:xfrm>
          <a:prstGeom prst="rect">
            <a:avLst/>
          </a:prstGeom>
        </p:spPr>
        <p:txBody>
          <a:bodyPr lIns="91425" tIns="91425" rIns="91425" bIns="91425" anchor="b" anchorCtr="0">
            <a:noAutofit/>
          </a:bodyPr>
          <a:lstStyle/>
          <a:p>
            <a:pPr lvl="0">
              <a:spcBef>
                <a:spcPts val="0"/>
              </a:spcBef>
              <a:buNone/>
            </a:pPr>
            <a:r>
              <a:rPr lang="en"/>
              <a:t>Breezy MGS</a:t>
            </a:r>
          </a:p>
          <a:p>
            <a:pPr lvl="0">
              <a:spcBef>
                <a:spcPts val="0"/>
              </a:spcBef>
              <a:buNone/>
            </a:pPr>
            <a:r>
              <a:rPr lang="en" sz="3600"/>
              <a:t>Group 3</a:t>
            </a:r>
          </a:p>
        </p:txBody>
      </p:sp>
      <p:sp>
        <p:nvSpPr>
          <p:cNvPr id="55" name="Shape 55"/>
          <p:cNvSpPr txBox="1">
            <a:spLocks noGrp="1"/>
          </p:cNvSpPr>
          <p:nvPr>
            <p:ph type="subTitle" idx="1"/>
          </p:nvPr>
        </p:nvSpPr>
        <p:spPr>
          <a:xfrm>
            <a:off x="311700" y="3472475"/>
            <a:ext cx="8520600" cy="1552500"/>
          </a:xfrm>
          <a:prstGeom prst="rect">
            <a:avLst/>
          </a:prstGeom>
        </p:spPr>
        <p:txBody>
          <a:bodyPr lIns="91425" tIns="91425" rIns="91425" bIns="91425" anchor="t" anchorCtr="0">
            <a:noAutofit/>
          </a:bodyPr>
          <a:lstStyle/>
          <a:p>
            <a:pPr lvl="0">
              <a:spcBef>
                <a:spcPts val="0"/>
              </a:spcBef>
              <a:buNone/>
            </a:pPr>
            <a:r>
              <a:rPr lang="en" sz="1800">
                <a:solidFill>
                  <a:srgbClr val="000000"/>
                </a:solidFill>
              </a:rPr>
              <a:t>Thomas Baldinger</a:t>
            </a:r>
          </a:p>
          <a:p>
            <a:pPr lvl="0">
              <a:spcBef>
                <a:spcPts val="0"/>
              </a:spcBef>
              <a:buNone/>
            </a:pPr>
            <a:r>
              <a:rPr lang="en" sz="1800">
                <a:solidFill>
                  <a:srgbClr val="000000"/>
                </a:solidFill>
              </a:rPr>
              <a:t>Rachelle Keller</a:t>
            </a:r>
          </a:p>
          <a:p>
            <a:pPr lvl="0">
              <a:spcBef>
                <a:spcPts val="0"/>
              </a:spcBef>
              <a:buNone/>
            </a:pPr>
            <a:r>
              <a:rPr lang="en" sz="1800">
                <a:solidFill>
                  <a:srgbClr val="000000"/>
                </a:solidFill>
              </a:rPr>
              <a:t>Yachao Liu</a:t>
            </a:r>
          </a:p>
          <a:p>
            <a:pPr lvl="0">
              <a:spcBef>
                <a:spcPts val="0"/>
              </a:spcBef>
              <a:buNone/>
            </a:pPr>
            <a:r>
              <a:rPr lang="en" sz="1800">
                <a:solidFill>
                  <a:srgbClr val="000000"/>
                </a:solidFill>
              </a:rPr>
              <a:t>Tymon Necheperenko</a:t>
            </a:r>
          </a:p>
          <a:p>
            <a:pPr lvl="0">
              <a:spcBef>
                <a:spcPts val="0"/>
              </a:spcBef>
              <a:buNone/>
            </a:pPr>
            <a:r>
              <a:rPr lang="en" sz="1800">
                <a:solidFill>
                  <a:srgbClr val="000000"/>
                </a:solidFill>
              </a:rPr>
              <a:t>Jeongho Yoon</a:t>
            </a:r>
          </a:p>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1458449" y="2148900"/>
            <a:ext cx="6750129" cy="845700"/>
          </a:xfrm>
          <a:prstGeom prst="rect">
            <a:avLst/>
          </a:prstGeom>
        </p:spPr>
        <p:txBody>
          <a:bodyPr lIns="91425" tIns="91425" rIns="91425" bIns="91425" anchor="t" anchorCtr="0">
            <a:noAutofit/>
          </a:bodyPr>
          <a:lstStyle/>
          <a:p>
            <a:pPr lvl="0">
              <a:spcBef>
                <a:spcPts val="0"/>
              </a:spcBef>
              <a:buNone/>
            </a:pPr>
            <a:r>
              <a:rPr lang="en" sz="3600" u="sng" dirty="0">
                <a:solidFill>
                  <a:schemeClr val="hlink"/>
                </a:solidFill>
                <a:hlinkClick r:id="rId3"/>
              </a:rPr>
              <a:t>http://breezymgs.weebly.com/</a:t>
            </a:r>
          </a:p>
          <a:p>
            <a:pPr lvl="0">
              <a:spcBef>
                <a:spcPts val="0"/>
              </a:spcBef>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000"/>
              <a:t>Who are we?</a:t>
            </a: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lnSpc>
                <a:spcPct val="200000"/>
              </a:lnSpc>
              <a:spcBef>
                <a:spcPts val="0"/>
              </a:spcBef>
              <a:spcAft>
                <a:spcPts val="0"/>
              </a:spcAft>
            </a:pPr>
            <a:r>
              <a:rPr lang="en">
                <a:solidFill>
                  <a:srgbClr val="2A2A2A"/>
                </a:solidFill>
                <a:highlight>
                  <a:srgbClr val="FFFFFF"/>
                </a:highlight>
              </a:rPr>
              <a:t>Breezy MGS Consulting Company</a:t>
            </a:r>
          </a:p>
          <a:p>
            <a:pPr marL="457200" lvl="0" indent="-228600" rtl="0">
              <a:lnSpc>
                <a:spcPct val="200000"/>
              </a:lnSpc>
              <a:spcBef>
                <a:spcPts val="0"/>
              </a:spcBef>
              <a:spcAft>
                <a:spcPts val="0"/>
              </a:spcAft>
              <a:buClr>
                <a:srgbClr val="2A2A2A"/>
              </a:buClr>
            </a:pPr>
            <a:r>
              <a:rPr lang="en">
                <a:solidFill>
                  <a:srgbClr val="2A2A2A"/>
                </a:solidFill>
                <a:highlight>
                  <a:srgbClr val="FFFFFF"/>
                </a:highlight>
              </a:rPr>
              <a:t>Database experts designed to replace old and outdated systems</a:t>
            </a:r>
          </a:p>
          <a:p>
            <a:pPr marL="457200" lvl="0" indent="-228600" rtl="0">
              <a:lnSpc>
                <a:spcPct val="200000"/>
              </a:lnSpc>
              <a:spcBef>
                <a:spcPts val="0"/>
              </a:spcBef>
              <a:spcAft>
                <a:spcPts val="0"/>
              </a:spcAft>
              <a:buClr>
                <a:srgbClr val="2A2A2A"/>
              </a:buClr>
            </a:pPr>
            <a:r>
              <a:rPr lang="en">
                <a:solidFill>
                  <a:srgbClr val="2A2A2A"/>
                </a:solidFill>
                <a:highlight>
                  <a:srgbClr val="FFFFFF"/>
                </a:highlight>
              </a:rPr>
              <a:t>Strong business background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000"/>
              <a:t>Ways we can help</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lnSpc>
                <a:spcPct val="200000"/>
              </a:lnSpc>
              <a:spcBef>
                <a:spcPts val="0"/>
              </a:spcBef>
              <a:buClr>
                <a:srgbClr val="000000"/>
              </a:buClr>
            </a:pPr>
            <a:r>
              <a:rPr lang="en">
                <a:solidFill>
                  <a:srgbClr val="000000"/>
                </a:solidFill>
              </a:rPr>
              <a:t>Improved tables, forms, and reports</a:t>
            </a:r>
          </a:p>
          <a:p>
            <a:pPr marL="457200" lvl="0" indent="-228600" rtl="0">
              <a:lnSpc>
                <a:spcPct val="200000"/>
              </a:lnSpc>
              <a:spcBef>
                <a:spcPts val="0"/>
              </a:spcBef>
              <a:buClr>
                <a:srgbClr val="000000"/>
              </a:buClr>
            </a:pPr>
            <a:r>
              <a:rPr lang="en">
                <a:solidFill>
                  <a:srgbClr val="000000"/>
                </a:solidFill>
              </a:rPr>
              <a:t>Increase business value</a:t>
            </a:r>
          </a:p>
          <a:p>
            <a:pPr marL="457200" lvl="0" indent="-228600" rtl="0">
              <a:lnSpc>
                <a:spcPct val="200000"/>
              </a:lnSpc>
              <a:spcBef>
                <a:spcPts val="0"/>
              </a:spcBef>
              <a:buClr>
                <a:srgbClr val="000000"/>
              </a:buClr>
            </a:pPr>
            <a:r>
              <a:rPr lang="en">
                <a:solidFill>
                  <a:srgbClr val="000000"/>
                </a:solidFill>
              </a:rPr>
              <a:t>Save time and money</a:t>
            </a:r>
          </a:p>
          <a:p>
            <a:pPr marL="457200" lvl="0" indent="-228600">
              <a:lnSpc>
                <a:spcPct val="200000"/>
              </a:lnSpc>
              <a:spcBef>
                <a:spcPts val="0"/>
              </a:spcBef>
              <a:buClr>
                <a:srgbClr val="000000"/>
              </a:buClr>
            </a:pPr>
            <a:r>
              <a:rPr lang="en">
                <a:solidFill>
                  <a:srgbClr val="000000"/>
                </a:solidFill>
              </a:rPr>
              <a:t>Reducing stress and eliminating confusion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311700" y="1953750"/>
            <a:ext cx="8520600" cy="1236000"/>
          </a:xfrm>
          <a:prstGeom prst="rect">
            <a:avLst/>
          </a:prstGeom>
        </p:spPr>
        <p:txBody>
          <a:bodyPr lIns="91425" tIns="91425" rIns="91425" bIns="91425" anchor="t" anchorCtr="0">
            <a:noAutofit/>
          </a:bodyPr>
          <a:lstStyle/>
          <a:p>
            <a:pPr lvl="0" algn="ctr">
              <a:spcBef>
                <a:spcPts val="0"/>
              </a:spcBef>
              <a:buNone/>
            </a:pPr>
            <a:r>
              <a:rPr lang="en" sz="6000">
                <a:solidFill>
                  <a:srgbClr val="000000"/>
                </a:solidFill>
              </a:rPr>
              <a:t>Highlights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000"/>
              <a:t>Preview Table</a:t>
            </a:r>
          </a:p>
        </p:txBody>
      </p:sp>
      <p:pic>
        <p:nvPicPr>
          <p:cNvPr id="78" name="Shape 78"/>
          <p:cNvPicPr preferRelativeResize="0"/>
          <p:nvPr/>
        </p:nvPicPr>
        <p:blipFill>
          <a:blip r:embed="rId3">
            <a:alphaModFix/>
          </a:blip>
          <a:stretch>
            <a:fillRect/>
          </a:stretch>
        </p:blipFill>
        <p:spPr>
          <a:xfrm>
            <a:off x="152400" y="1170125"/>
            <a:ext cx="8839201" cy="3624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000"/>
              <a:t>Preview Form</a:t>
            </a:r>
          </a:p>
          <a:p>
            <a:pPr lvl="0" rtl="0">
              <a:spcBef>
                <a:spcPts val="0"/>
              </a:spcBef>
              <a:buNone/>
            </a:pPr>
            <a:endParaRPr/>
          </a:p>
        </p:txBody>
      </p:sp>
      <p:pic>
        <p:nvPicPr>
          <p:cNvPr id="84" name="Shape 84"/>
          <p:cNvPicPr preferRelativeResize="0"/>
          <p:nvPr/>
        </p:nvPicPr>
        <p:blipFill>
          <a:blip r:embed="rId3">
            <a:alphaModFix/>
          </a:blip>
          <a:stretch>
            <a:fillRect/>
          </a:stretch>
        </p:blipFill>
        <p:spPr>
          <a:xfrm>
            <a:off x="152400" y="1170125"/>
            <a:ext cx="7244800"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000"/>
              <a:t>Preview Report</a:t>
            </a:r>
          </a:p>
        </p:txBody>
      </p:sp>
      <p:pic>
        <p:nvPicPr>
          <p:cNvPr id="90" name="Shape 90"/>
          <p:cNvPicPr preferRelativeResize="0"/>
          <p:nvPr/>
        </p:nvPicPr>
        <p:blipFill>
          <a:blip r:embed="rId3">
            <a:alphaModFix/>
          </a:blip>
          <a:stretch>
            <a:fillRect/>
          </a:stretch>
        </p:blipFill>
        <p:spPr>
          <a:xfrm>
            <a:off x="152400" y="1170125"/>
            <a:ext cx="6496314"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152400" y="331900"/>
            <a:ext cx="8520600" cy="572700"/>
          </a:xfrm>
          <a:prstGeom prst="rect">
            <a:avLst/>
          </a:prstGeom>
        </p:spPr>
        <p:txBody>
          <a:bodyPr lIns="91425" tIns="91425" rIns="91425" bIns="91425" anchor="t" anchorCtr="0">
            <a:noAutofit/>
          </a:bodyPr>
          <a:lstStyle/>
          <a:p>
            <a:pPr lvl="0">
              <a:spcBef>
                <a:spcPts val="0"/>
              </a:spcBef>
              <a:buNone/>
            </a:pPr>
            <a:r>
              <a:rPr lang="en" sz="3000">
                <a:solidFill>
                  <a:srgbClr val="000000"/>
                </a:solidFill>
              </a:rPr>
              <a:t>Query-Location Activities</a:t>
            </a:r>
          </a:p>
        </p:txBody>
      </p:sp>
      <p:pic>
        <p:nvPicPr>
          <p:cNvPr id="96" name="Shape 96"/>
          <p:cNvPicPr preferRelativeResize="0"/>
          <p:nvPr/>
        </p:nvPicPr>
        <p:blipFill>
          <a:blip r:embed="rId3">
            <a:alphaModFix/>
          </a:blip>
          <a:stretch>
            <a:fillRect/>
          </a:stretch>
        </p:blipFill>
        <p:spPr>
          <a:xfrm>
            <a:off x="152400" y="1877574"/>
            <a:ext cx="6061824" cy="3113525"/>
          </a:xfrm>
          <a:prstGeom prst="rect">
            <a:avLst/>
          </a:prstGeom>
          <a:noFill/>
          <a:ln>
            <a:noFill/>
          </a:ln>
        </p:spPr>
      </p:pic>
      <p:sp>
        <p:nvSpPr>
          <p:cNvPr id="97" name="Shape 97"/>
          <p:cNvSpPr txBox="1"/>
          <p:nvPr/>
        </p:nvSpPr>
        <p:spPr>
          <a:xfrm>
            <a:off x="6414375" y="1160800"/>
            <a:ext cx="2341500" cy="2581800"/>
          </a:xfrm>
          <a:prstGeom prst="rect">
            <a:avLst/>
          </a:prstGeom>
          <a:noFill/>
          <a:ln>
            <a:noFill/>
          </a:ln>
        </p:spPr>
        <p:txBody>
          <a:bodyPr lIns="91425" tIns="91425" rIns="91425" bIns="91425" anchor="t" anchorCtr="0">
            <a:noAutofit/>
          </a:bodyPr>
          <a:lstStyle/>
          <a:p>
            <a:pPr lvl="0">
              <a:spcBef>
                <a:spcPts val="0"/>
              </a:spcBef>
              <a:buNone/>
            </a:pPr>
            <a:r>
              <a:rPr lang="en"/>
              <a:t>Using this query, managers can easily find out that in certain locations, who are working right now, and can make decisions about are there too many people working at the same location, then they can make change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000"/>
              <a:t>Query - Productivities</a:t>
            </a:r>
          </a:p>
        </p:txBody>
      </p:sp>
      <p:pic>
        <p:nvPicPr>
          <p:cNvPr id="103" name="Shape 103"/>
          <p:cNvPicPr preferRelativeResize="0"/>
          <p:nvPr/>
        </p:nvPicPr>
        <p:blipFill>
          <a:blip r:embed="rId3">
            <a:alphaModFix/>
          </a:blip>
          <a:stretch>
            <a:fillRect/>
          </a:stretch>
        </p:blipFill>
        <p:spPr>
          <a:xfrm>
            <a:off x="3952700" y="1170125"/>
            <a:ext cx="5191299" cy="2932674"/>
          </a:xfrm>
          <a:prstGeom prst="rect">
            <a:avLst/>
          </a:prstGeom>
          <a:noFill/>
          <a:ln>
            <a:noFill/>
          </a:ln>
        </p:spPr>
      </p:pic>
      <p:sp>
        <p:nvSpPr>
          <p:cNvPr id="104" name="Shape 104"/>
          <p:cNvSpPr txBox="1"/>
          <p:nvPr/>
        </p:nvSpPr>
        <p:spPr>
          <a:xfrm>
            <a:off x="370250" y="1440975"/>
            <a:ext cx="2882100" cy="2481600"/>
          </a:xfrm>
          <a:prstGeom prst="rect">
            <a:avLst/>
          </a:prstGeom>
          <a:noFill/>
          <a:ln>
            <a:noFill/>
          </a:ln>
        </p:spPr>
        <p:txBody>
          <a:bodyPr lIns="91425" tIns="91425" rIns="91425" bIns="91425" anchor="t" anchorCtr="0">
            <a:noAutofit/>
          </a:bodyPr>
          <a:lstStyle/>
          <a:p>
            <a:pPr lvl="0">
              <a:spcBef>
                <a:spcPts val="0"/>
              </a:spcBef>
              <a:buNone/>
            </a:pPr>
            <a:r>
              <a:rPr lang="en"/>
              <a:t>Managers can use this query to evaluate employee performance, and can compare the change in the inventory from employee to employee as well as for similar inventory</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Words>
  <Application>Microsoft Macintosh PowerPoint</Application>
  <PresentationFormat>On-screen Show (16:9)</PresentationFormat>
  <Paragraphs>25</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simple-light-2</vt:lpstr>
      <vt:lpstr>Breezy MGS Group 3</vt:lpstr>
      <vt:lpstr>Who are we?</vt:lpstr>
      <vt:lpstr>Ways we can help</vt:lpstr>
      <vt:lpstr>PowerPoint Presentation</vt:lpstr>
      <vt:lpstr>Preview Table</vt:lpstr>
      <vt:lpstr>Preview Form </vt:lpstr>
      <vt:lpstr>Preview Report</vt:lpstr>
      <vt:lpstr>PowerPoint Presentation</vt:lpstr>
      <vt:lpstr>Query - Productivities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Breezy MGS Group 3</dc:title>
  <cp:lastModifiedBy>Microsoft Office User</cp:lastModifiedBy>
  <cp:revision>1</cp:revision>
  <dcterms:modified xsi:type="dcterms:W3CDTF">2016-12-09T18:38:49Z</dcterms:modified>
</cp:coreProperties>
</file>